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58" r:id="rId3"/>
    <p:sldId id="259" r:id="rId4"/>
    <p:sldId id="309" r:id="rId5"/>
    <p:sldId id="311" r:id="rId6"/>
    <p:sldId id="312" r:id="rId7"/>
    <p:sldId id="313" r:id="rId8"/>
    <p:sldId id="314" r:id="rId9"/>
    <p:sldId id="315" r:id="rId10"/>
    <p:sldId id="316" r:id="rId11"/>
    <p:sldId id="261" r:id="rId12"/>
    <p:sldId id="317" r:id="rId13"/>
    <p:sldId id="318" r:id="rId14"/>
    <p:sldId id="319" r:id="rId15"/>
    <p:sldId id="280" r:id="rId16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Roboto Slab" panose="020B0600000101010101" charset="0"/>
      <p:regular r:id="rId20"/>
      <p:bold r:id="rId21"/>
    </p:embeddedFont>
    <p:embeddedFont>
      <p:font typeface="Source Sans Pro" panose="020B0600000101010101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6E5"/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3031" autoAdjust="0"/>
  </p:normalViewPr>
  <p:slideViewPr>
    <p:cSldViewPr snapToGrid="0">
      <p:cViewPr varScale="1">
        <p:scale>
          <a:sx n="152" d="100"/>
          <a:sy n="152" d="100"/>
        </p:scale>
        <p:origin x="13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863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768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25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54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05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90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905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908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717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37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mp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677458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Svelte Blog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Source Sans Pro"/>
                <a:sym typeface="Source Sans Pro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91EA"/>
              </a:solidFill>
              <a:effectLst/>
              <a:uLnTx/>
              <a:uFillTx/>
              <a:latin typeface="Source Sans Pro"/>
              <a:sym typeface="Source Sans Pro"/>
            </a:endParaRPr>
          </a:p>
        </p:txBody>
      </p:sp>
      <p:sp>
        <p:nvSpPr>
          <p:cNvPr id="25" name="Google Shape;110;p17"/>
          <p:cNvSpPr txBox="1">
            <a:spLocks/>
          </p:cNvSpPr>
          <p:nvPr/>
        </p:nvSpPr>
        <p:spPr>
          <a:xfrm>
            <a:off x="611418" y="61532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 smtClean="0">
                <a:solidFill>
                  <a:srgbClr val="ACDBF8">
                    <a:lumMod val="50000"/>
                  </a:srgbClr>
                </a:solidFill>
              </a:rPr>
              <a:t>시각적 효과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ACDBF8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611418" y="1695276"/>
            <a:ext cx="3391446" cy="2677219"/>
            <a:chOff x="4070773" y="921174"/>
            <a:chExt cx="4672394" cy="3688404"/>
          </a:xfrm>
        </p:grpSpPr>
        <p:sp>
          <p:nvSpPr>
            <p:cNvPr id="5" name="직사각형 4"/>
            <p:cNvSpPr/>
            <p:nvPr/>
          </p:nvSpPr>
          <p:spPr>
            <a:xfrm>
              <a:off x="4651750" y="1317928"/>
              <a:ext cx="3510440" cy="329165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070773" y="921174"/>
              <a:ext cx="4672394" cy="32662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173171" y="978602"/>
              <a:ext cx="797485" cy="2217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PageInfo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093376" y="975222"/>
              <a:ext cx="797485" cy="2217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Resume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011160" y="978613"/>
              <a:ext cx="797485" cy="2217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Portfolio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922168" y="975231"/>
              <a:ext cx="797485" cy="2217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ko-KR" sz="800" dirty="0" smtClean="0">
                  <a:solidFill>
                    <a:srgbClr val="FFFFFF"/>
                  </a:solidFill>
                  <a:latin typeface="Arial"/>
                  <a:ea typeface="맑은 고딕" panose="020B0503020000020004" pitchFamily="50" charset="-127"/>
                </a:rPr>
                <a:t>Contact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846722" y="978619"/>
              <a:ext cx="797485" cy="2217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About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833120" y="1946335"/>
            <a:ext cx="2953174" cy="1006838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456852" y="944842"/>
            <a:ext cx="4240107" cy="147945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47170" y="3033885"/>
            <a:ext cx="4249790" cy="147945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56852" y="2492587"/>
            <a:ext cx="4240107" cy="46058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10800000">
            <a:off x="4524351" y="2396639"/>
            <a:ext cx="196663" cy="21674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13434" y="2361973"/>
            <a:ext cx="3805208" cy="2988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메뉴바가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백그라운드이미지의 </a:t>
            </a:r>
            <a:r>
              <a:rPr lang="ko-KR" altLang="en-US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뷸러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처리된 느낌이지만 </a:t>
            </a:r>
            <a:endParaRPr lang="ko-KR" alt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35169" y="2721513"/>
            <a:ext cx="3677921" cy="261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스크롤시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좌우 포인트를 다르게 주어 입체감을 입힘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8286660" y="2725982"/>
            <a:ext cx="196663" cy="216747"/>
          </a:xfrm>
          <a:prstGeom prst="down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2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 Svelte &lt;slot&gt;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86150" y="1298193"/>
            <a:ext cx="1969662" cy="3121651"/>
            <a:chOff x="786150" y="1298193"/>
            <a:chExt cx="1969662" cy="3121651"/>
          </a:xfrm>
        </p:grpSpPr>
        <p:pic>
          <p:nvPicPr>
            <p:cNvPr id="3" name="그림 2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150" y="1298193"/>
              <a:ext cx="1730257" cy="3121651"/>
            </a:xfrm>
            <a:prstGeom prst="rect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1311692" y="2560319"/>
              <a:ext cx="1444120" cy="1639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311691" y="2724280"/>
              <a:ext cx="1444121" cy="16396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311691" y="3067970"/>
              <a:ext cx="1444121" cy="163961"/>
            </a:xfrm>
            <a:prstGeom prst="rect">
              <a:avLst/>
            </a:prstGeom>
            <a:noFill/>
            <a:ln>
              <a:solidFill>
                <a:srgbClr val="F666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311691" y="2888241"/>
              <a:ext cx="1444121" cy="163961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351846" y="1174137"/>
            <a:ext cx="3006004" cy="3333382"/>
            <a:chOff x="4794683" y="1282995"/>
            <a:chExt cx="3006004" cy="3238555"/>
          </a:xfrm>
        </p:grpSpPr>
        <p:pic>
          <p:nvPicPr>
            <p:cNvPr id="5" name="그림 4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683" y="1282995"/>
              <a:ext cx="3006004" cy="3136849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575624" y="1942312"/>
              <a:ext cx="2136867" cy="2579238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98851" y="3677568"/>
              <a:ext cx="650611" cy="604346"/>
            </a:xfrm>
            <a:prstGeom prst="rect">
              <a:avLst/>
            </a:prstGeom>
            <a:solidFill>
              <a:srgbClr val="FFC000">
                <a:alpha val="1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98851" y="1448692"/>
              <a:ext cx="2813640" cy="462089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8851" y="1942312"/>
              <a:ext cx="650611" cy="1708982"/>
            </a:xfrm>
            <a:prstGeom prst="rect">
              <a:avLst/>
            </a:prstGeom>
            <a:solidFill>
              <a:srgbClr val="F666E5">
                <a:alpha val="10000"/>
              </a:srgbClr>
            </a:solidFill>
            <a:ln>
              <a:solidFill>
                <a:srgbClr val="F666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21" y="1174136"/>
            <a:ext cx="1797610" cy="1203844"/>
          </a:xfrm>
          <a:prstGeom prst="rect">
            <a:avLst/>
          </a:prstGeom>
        </p:spPr>
      </p:pic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8" y="2674141"/>
            <a:ext cx="1790983" cy="190452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209859" y="3692453"/>
            <a:ext cx="1828800" cy="16396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209859" y="4103921"/>
            <a:ext cx="1828799" cy="16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09859" y="2857499"/>
            <a:ext cx="1828800" cy="1639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09859" y="3382667"/>
            <a:ext cx="1828800" cy="163961"/>
          </a:xfrm>
          <a:prstGeom prst="rect">
            <a:avLst/>
          </a:prstGeom>
          <a:noFill/>
          <a:ln>
            <a:solidFill>
              <a:srgbClr val="F66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1/2 액자 20"/>
          <p:cNvSpPr/>
          <p:nvPr/>
        </p:nvSpPr>
        <p:spPr>
          <a:xfrm>
            <a:off x="2919773" y="1059443"/>
            <a:ext cx="416210" cy="238750"/>
          </a:xfrm>
          <a:prstGeom prst="halfFra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1/2 액자 26"/>
          <p:cNvSpPr/>
          <p:nvPr/>
        </p:nvSpPr>
        <p:spPr>
          <a:xfrm>
            <a:off x="5351845" y="1066789"/>
            <a:ext cx="416210" cy="238750"/>
          </a:xfrm>
          <a:prstGeom prst="halfFra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1/2 액자 27"/>
          <p:cNvSpPr/>
          <p:nvPr/>
        </p:nvSpPr>
        <p:spPr>
          <a:xfrm rot="10800000">
            <a:off x="4532269" y="2253923"/>
            <a:ext cx="416210" cy="238750"/>
          </a:xfrm>
          <a:prstGeom prst="halfFra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1/2 액자 28"/>
          <p:cNvSpPr/>
          <p:nvPr/>
        </p:nvSpPr>
        <p:spPr>
          <a:xfrm rot="10800000">
            <a:off x="7988174" y="4405812"/>
            <a:ext cx="416210" cy="238750"/>
          </a:xfrm>
          <a:prstGeom prst="halfFra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09859" y="1672012"/>
            <a:ext cx="1828800" cy="3696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아래쪽 화살표 29"/>
          <p:cNvSpPr/>
          <p:nvPr/>
        </p:nvSpPr>
        <p:spPr>
          <a:xfrm>
            <a:off x="3840480" y="2116848"/>
            <a:ext cx="264861" cy="506534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90" y="1066789"/>
            <a:ext cx="4824503" cy="3499463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2" y="1305538"/>
            <a:ext cx="2035282" cy="3114305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 Svelte { page }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69140" y="1372407"/>
            <a:ext cx="2006490" cy="1639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41272" y="1802965"/>
            <a:ext cx="1934358" cy="12650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41414" y="4136872"/>
            <a:ext cx="1734215" cy="205975"/>
          </a:xfrm>
          <a:prstGeom prst="rect">
            <a:avLst/>
          </a:prstGeom>
          <a:noFill/>
          <a:ln>
            <a:solidFill>
              <a:srgbClr val="F66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35390" y="3695438"/>
            <a:ext cx="1740239" cy="22071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09653" y="1079172"/>
            <a:ext cx="2273040" cy="29323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1/2 액자 26"/>
          <p:cNvSpPr/>
          <p:nvPr/>
        </p:nvSpPr>
        <p:spPr>
          <a:xfrm>
            <a:off x="5351845" y="1066789"/>
            <a:ext cx="416210" cy="238750"/>
          </a:xfrm>
          <a:prstGeom prst="halfFra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68414" y="2610545"/>
            <a:ext cx="4799023" cy="1665063"/>
          </a:xfrm>
          <a:prstGeom prst="rect">
            <a:avLst/>
          </a:prstGeom>
          <a:noFill/>
          <a:ln>
            <a:solidFill>
              <a:srgbClr val="F66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4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2" y="1066789"/>
            <a:ext cx="4824503" cy="3499463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3078805" y="1084669"/>
            <a:ext cx="2249940" cy="2648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52823" y="1084668"/>
            <a:ext cx="903912" cy="264860"/>
          </a:xfrm>
          <a:prstGeom prst="rect">
            <a:avLst/>
          </a:prstGeom>
          <a:noFill/>
          <a:ln>
            <a:solidFill>
              <a:srgbClr val="F66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24" y="1169600"/>
            <a:ext cx="2847833" cy="3293839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527342" y="1061828"/>
            <a:ext cx="4824503" cy="31057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43532" y="1293824"/>
            <a:ext cx="2771646" cy="1304333"/>
          </a:xfrm>
          <a:prstGeom prst="rect">
            <a:avLst/>
          </a:prstGeom>
          <a:noFill/>
          <a:ln>
            <a:solidFill>
              <a:srgbClr val="F66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43532" y="2640464"/>
            <a:ext cx="2771646" cy="167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86150" y="297116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ko-KR" dirty="0" smtClean="0"/>
              <a:t>Framework Svelte { page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91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86150" y="297116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ko-KR" dirty="0" smtClean="0"/>
              <a:t>Feedback </a:t>
            </a:r>
            <a:r>
              <a:rPr lang="ko-KR" altLang="en-US" dirty="0" smtClean="0"/>
              <a:t>개선고려사항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14" y="1199886"/>
            <a:ext cx="1566065" cy="323245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 r="499" b="55289"/>
          <a:stretch/>
        </p:blipFill>
        <p:spPr>
          <a:xfrm>
            <a:off x="745160" y="1652230"/>
            <a:ext cx="2726406" cy="1292403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56396" y="1652230"/>
            <a:ext cx="4625915" cy="1292403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 smtClean="0">
                <a:solidFill>
                  <a:schemeClr val="tx1"/>
                </a:solidFill>
              </a:rPr>
              <a:t>{#each blog as {id, name}, 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050" dirty="0" smtClean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&lt;li 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class:active</a:t>
            </a:r>
            <a:r>
              <a:rPr lang="en-US" altLang="ko-KR" sz="1050" dirty="0" smtClean="0">
                <a:solidFill>
                  <a:schemeClr val="tx1"/>
                </a:solidFill>
              </a:rPr>
              <a:t>={$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page.url.pathname</a:t>
            </a:r>
            <a:r>
              <a:rPr lang="en-US" altLang="ko-KR" sz="1050" dirty="0" smtClean="0">
                <a:solidFill>
                  <a:schemeClr val="tx1"/>
                </a:solidFill>
              </a:rPr>
              <a:t> === {name}}&gt;</a:t>
            </a:r>
          </a:p>
          <a:p>
            <a:r>
              <a:rPr lang="en-US" altLang="ko-KR" sz="1050" dirty="0" smtClean="0">
                <a:solidFill>
                  <a:schemeClr val="tx1"/>
                </a:solidFill>
              </a:rPr>
              <a:t>    &lt;a 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href</a:t>
            </a:r>
            <a:r>
              <a:rPr lang="en-US" altLang="ko-KR" sz="1050" dirty="0" smtClean="0">
                <a:solidFill>
                  <a:schemeClr val="tx1"/>
                </a:solidFill>
              </a:rPr>
              <a:t>={</a:t>
            </a:r>
            <a:r>
              <a:rPr lang="en-US" altLang="ko-KR" sz="1050" dirty="0" smtClean="0">
                <a:solidFill>
                  <a:schemeClr val="tx1"/>
                </a:solidFill>
              </a:rPr>
              <a:t>name}</a:t>
            </a:r>
            <a:r>
              <a:rPr lang="en-US" altLang="ko-KR" sz="1050" dirty="0" smtClean="0">
                <a:solidFill>
                  <a:schemeClr val="tx1"/>
                </a:solidFill>
              </a:rPr>
              <a:t>&gt; {id }&lt;/a&gt;</a:t>
            </a:r>
          </a:p>
          <a:p>
            <a:r>
              <a:rPr lang="en-US" altLang="ko-KR" sz="1050" dirty="0" smtClean="0">
                <a:solidFill>
                  <a:schemeClr val="tx1"/>
                </a:solidFill>
              </a:rPr>
              <a:t>  &lt;/li&gt;</a:t>
            </a:r>
          </a:p>
          <a:p>
            <a:r>
              <a:rPr lang="en-US" altLang="ko-KR" sz="1050" dirty="0" smtClean="0">
                <a:solidFill>
                  <a:schemeClr val="tx1"/>
                </a:solidFill>
              </a:rPr>
              <a:t>{/each}</a:t>
            </a:r>
          </a:p>
          <a:p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en-US" altLang="ko-KR" sz="1050" dirty="0" smtClean="0">
                <a:solidFill>
                  <a:schemeClr val="tx1"/>
                </a:solidFill>
              </a:rPr>
              <a:t>-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반복문</a:t>
            </a:r>
            <a:r>
              <a:rPr lang="ko-KR" altLang="en-US" sz="1050" dirty="0" smtClean="0">
                <a:solidFill>
                  <a:schemeClr val="tx1"/>
                </a:solidFill>
              </a:rPr>
              <a:t> 사용으로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코드구문</a:t>
            </a:r>
            <a:r>
              <a:rPr lang="ko-KR" altLang="en-US" sz="1050" dirty="0" smtClean="0">
                <a:solidFill>
                  <a:schemeClr val="tx1"/>
                </a:solidFill>
              </a:rPr>
              <a:t> 축소 가능할 것으로 생각되어 시도해 보았으나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링크적용이</a:t>
            </a:r>
            <a:r>
              <a:rPr lang="ko-KR" altLang="en-US" sz="1050" dirty="0" smtClean="0">
                <a:solidFill>
                  <a:schemeClr val="tx1"/>
                </a:solidFill>
              </a:rPr>
              <a:t> 안되는 문제가 있어 개선 필요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396" y="1199885"/>
            <a:ext cx="4625915" cy="334249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 smtClean="0">
                <a:solidFill>
                  <a:schemeClr val="tx1"/>
                </a:solidFill>
              </a:rPr>
              <a:t>- Favicon </a:t>
            </a:r>
            <a:r>
              <a:rPr lang="ko-KR" altLang="en-US" sz="1050" dirty="0" smtClean="0">
                <a:solidFill>
                  <a:schemeClr val="tx1"/>
                </a:solidFill>
              </a:rPr>
              <a:t>적용 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56396" y="3062729"/>
            <a:ext cx="4625915" cy="563340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Css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배율 </a:t>
            </a:r>
            <a:r>
              <a:rPr lang="en-US" altLang="ko-KR" sz="1000" dirty="0" smtClean="0">
                <a:solidFill>
                  <a:schemeClr val="tx1"/>
                </a:solidFill>
              </a:rPr>
              <a:t>%, rem </a:t>
            </a:r>
            <a:r>
              <a:rPr lang="ko-KR" altLang="en-US" sz="1000" dirty="0" smtClean="0">
                <a:solidFill>
                  <a:schemeClr val="tx1"/>
                </a:solidFill>
              </a:rPr>
              <a:t>등을 </a:t>
            </a:r>
            <a:r>
              <a:rPr lang="en-US" altLang="ko-KR" sz="1000" dirty="0" smtClean="0">
                <a:solidFill>
                  <a:schemeClr val="tx1"/>
                </a:solidFill>
              </a:rPr>
              <a:t>text</a:t>
            </a:r>
            <a:r>
              <a:rPr lang="ko-KR" altLang="en-US" sz="1000" dirty="0" smtClean="0">
                <a:solidFill>
                  <a:schemeClr val="tx1"/>
                </a:solidFill>
              </a:rPr>
              <a:t>에 혼용하여 아이패드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갤럭시탭</a:t>
            </a:r>
            <a:r>
              <a:rPr lang="ko-KR" altLang="en-US" sz="1000" dirty="0" smtClean="0">
                <a:solidFill>
                  <a:schemeClr val="tx1"/>
                </a:solidFill>
              </a:rPr>
              <a:t> 이하 디스플레이는 </a:t>
            </a:r>
            <a:r>
              <a:rPr lang="en-US" altLang="ko-KR" sz="1000" dirty="0" smtClean="0">
                <a:solidFill>
                  <a:schemeClr val="tx1"/>
                </a:solidFill>
              </a:rPr>
              <a:t>View</a:t>
            </a:r>
            <a:r>
              <a:rPr lang="ko-KR" altLang="en-US" sz="1000" dirty="0" smtClean="0">
                <a:solidFill>
                  <a:schemeClr val="tx1"/>
                </a:solidFill>
              </a:rPr>
              <a:t> 상이함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Font-size </a:t>
            </a:r>
            <a:r>
              <a:rPr lang="ko-KR" altLang="en-US" sz="1000" dirty="0" smtClean="0">
                <a:solidFill>
                  <a:schemeClr val="tx1"/>
                </a:solidFill>
              </a:rPr>
              <a:t>균일하게 조정 필요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3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99247" y="866166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759758" y="2197965"/>
            <a:ext cx="6593700" cy="1842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3600" b="1" dirty="0" smtClean="0"/>
              <a:t>감사합니다</a:t>
            </a:r>
            <a:r>
              <a:rPr lang="en-US" altLang="ko-KR" sz="3600" b="1" dirty="0" smtClean="0"/>
              <a:t>!</a:t>
            </a:r>
            <a:endParaRPr lang="en" sz="3600"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 smtClean="0"/>
              <a:t>Any </a:t>
            </a:r>
            <a:r>
              <a:rPr lang="en" sz="2400" b="1" dirty="0"/>
              <a:t>questions?</a:t>
            </a:r>
            <a:endParaRPr sz="24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777285" y="1466125"/>
            <a:ext cx="648489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 smtClean="0"/>
              <a:t>Blog </a:t>
            </a:r>
            <a:r>
              <a:rPr lang="ko-KR" altLang="en-US" sz="3600" b="1" dirty="0" smtClean="0"/>
              <a:t>하나 있었으면 좋겠다</a:t>
            </a:r>
            <a:r>
              <a:rPr lang="en-US" altLang="ko-KR" sz="3600" b="1" dirty="0" smtClean="0"/>
              <a:t>..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338470" y="2388200"/>
            <a:ext cx="734833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/>
              <a:t> </a:t>
            </a:r>
            <a:r>
              <a:rPr lang="ko-KR" altLang="en-US" sz="1400" dirty="0" err="1" smtClean="0"/>
              <a:t>기술블로그</a:t>
            </a:r>
            <a:r>
              <a:rPr lang="ko-KR" altLang="en-US" sz="1400" dirty="0" smtClean="0"/>
              <a:t> 만들고 싶어서  만든 </a:t>
            </a:r>
            <a:r>
              <a:rPr lang="en-US" altLang="ko-KR" sz="1400" dirty="0" smtClean="0"/>
              <a:t>GitHub page Blog.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851711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4"/>
                </a:solidFill>
              </a:rPr>
              <a:t>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Blog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/>
              <a:t>이력 및 </a:t>
            </a:r>
            <a:r>
              <a:rPr lang="ko-KR" altLang="en-US" sz="2400" dirty="0"/>
              <a:t>경</a:t>
            </a:r>
            <a:r>
              <a:rPr lang="ko-KR" altLang="en-US" sz="2400" dirty="0" smtClean="0"/>
              <a:t>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포트폴리오 페이지</a:t>
            </a:r>
            <a:endParaRPr lang="en-US" altLang="ko-KR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http://ls2life.github.io/blog</a:t>
            </a:r>
            <a:endParaRPr sz="2400"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5" name="Google Shape;110;p17"/>
          <p:cNvSpPr txBox="1">
            <a:spLocks/>
          </p:cNvSpPr>
          <p:nvPr/>
        </p:nvSpPr>
        <p:spPr>
          <a:xfrm>
            <a:off x="611418" y="61532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 smtClean="0">
                <a:solidFill>
                  <a:schemeClr val="accent6">
                    <a:lumMod val="50000"/>
                  </a:schemeClr>
                </a:solidFill>
              </a:rPr>
              <a:t>페이지 구조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418" y="1852665"/>
            <a:ext cx="2676525" cy="2222175"/>
            <a:chOff x="530422" y="1317929"/>
            <a:chExt cx="1781915" cy="2377772"/>
          </a:xfrm>
        </p:grpSpPr>
        <p:sp>
          <p:nvSpPr>
            <p:cNvPr id="24" name="직사각형 23"/>
            <p:cNvSpPr/>
            <p:nvPr/>
          </p:nvSpPr>
          <p:spPr>
            <a:xfrm>
              <a:off x="630920" y="3310844"/>
              <a:ext cx="1574957" cy="2641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30422" y="1317929"/>
              <a:ext cx="1781915" cy="2377772"/>
              <a:chOff x="530422" y="1317929"/>
              <a:chExt cx="1781915" cy="2377772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30422" y="1317929"/>
                <a:ext cx="1781915" cy="237777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30920" y="1414650"/>
                <a:ext cx="1574957" cy="27381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Navigation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30920" y="1738500"/>
                <a:ext cx="1574957" cy="4782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Header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30920" y="2271899"/>
                <a:ext cx="1574957" cy="9812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Main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4070773" y="1317928"/>
            <a:ext cx="4672394" cy="3291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7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Source Sans Pro"/>
                <a:sym typeface="Source Sans Pro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91EA"/>
              </a:solidFill>
              <a:effectLst/>
              <a:uLnTx/>
              <a:uFillTx/>
              <a:latin typeface="Source Sans Pro"/>
              <a:sym typeface="Source Sans Pro"/>
            </a:endParaRPr>
          </a:p>
        </p:txBody>
      </p:sp>
      <p:sp>
        <p:nvSpPr>
          <p:cNvPr id="25" name="Google Shape;110;p17"/>
          <p:cNvSpPr txBox="1">
            <a:spLocks/>
          </p:cNvSpPr>
          <p:nvPr/>
        </p:nvSpPr>
        <p:spPr>
          <a:xfrm>
            <a:off x="611418" y="61532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ACDBF8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페이지 구조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ACDBF8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70773" y="1317928"/>
            <a:ext cx="4672394" cy="3291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70773" y="921174"/>
            <a:ext cx="4672394" cy="326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11418" y="1852665"/>
            <a:ext cx="2676525" cy="2222175"/>
            <a:chOff x="530422" y="1317929"/>
            <a:chExt cx="1781915" cy="2377772"/>
          </a:xfrm>
        </p:grpSpPr>
        <p:sp>
          <p:nvSpPr>
            <p:cNvPr id="27" name="직사각형 26"/>
            <p:cNvSpPr/>
            <p:nvPr/>
          </p:nvSpPr>
          <p:spPr>
            <a:xfrm>
              <a:off x="630920" y="3310844"/>
              <a:ext cx="1574957" cy="2641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Footer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30422" y="1317929"/>
              <a:ext cx="1781915" cy="2377772"/>
              <a:chOff x="530422" y="1317929"/>
              <a:chExt cx="1781915" cy="237777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30422" y="1317929"/>
                <a:ext cx="1781915" cy="237777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0920" y="1414650"/>
                <a:ext cx="1574957" cy="27381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Navigation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30920" y="1738500"/>
                <a:ext cx="1574957" cy="4782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3238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Header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30920" y="2271899"/>
                <a:ext cx="1574957" cy="9812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3238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Main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4173171" y="978602"/>
            <a:ext cx="797485" cy="22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PageInfo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287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Source Sans Pro"/>
                <a:sym typeface="Source Sans Pro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91EA"/>
              </a:solidFill>
              <a:effectLst/>
              <a:uLnTx/>
              <a:uFillTx/>
              <a:latin typeface="Source Sans Pro"/>
              <a:sym typeface="Source Sans Pro"/>
            </a:endParaRPr>
          </a:p>
        </p:txBody>
      </p:sp>
      <p:sp>
        <p:nvSpPr>
          <p:cNvPr id="25" name="Google Shape;110;p17"/>
          <p:cNvSpPr txBox="1">
            <a:spLocks/>
          </p:cNvSpPr>
          <p:nvPr/>
        </p:nvSpPr>
        <p:spPr>
          <a:xfrm>
            <a:off x="611418" y="61532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ACDBF8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페이지 구조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ACDBF8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23373" y="1317928"/>
            <a:ext cx="2092032" cy="3291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70773" y="921174"/>
            <a:ext cx="4672394" cy="326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11418" y="1852665"/>
            <a:ext cx="2676525" cy="2222175"/>
            <a:chOff x="530422" y="1317929"/>
            <a:chExt cx="1781915" cy="2377772"/>
          </a:xfrm>
        </p:grpSpPr>
        <p:sp>
          <p:nvSpPr>
            <p:cNvPr id="27" name="직사각형 26"/>
            <p:cNvSpPr/>
            <p:nvPr/>
          </p:nvSpPr>
          <p:spPr>
            <a:xfrm>
              <a:off x="630920" y="3310844"/>
              <a:ext cx="1574957" cy="2641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Footer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30422" y="1317929"/>
              <a:ext cx="1781915" cy="2377772"/>
              <a:chOff x="530422" y="1317929"/>
              <a:chExt cx="1781915" cy="237777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30422" y="1317929"/>
                <a:ext cx="1781915" cy="237777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0920" y="1414650"/>
                <a:ext cx="1574957" cy="27381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Navigation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30920" y="1738500"/>
                <a:ext cx="1574957" cy="4782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3238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Header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30920" y="2271899"/>
                <a:ext cx="1574957" cy="9812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3238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Main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4173171" y="978602"/>
            <a:ext cx="797485" cy="22170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PageInfo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93376" y="975222"/>
            <a:ext cx="797485" cy="22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Resume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3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Source Sans Pro"/>
                <a:sym typeface="Source Sans Pro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91EA"/>
              </a:solidFill>
              <a:effectLst/>
              <a:uLnTx/>
              <a:uFillTx/>
              <a:latin typeface="Source Sans Pro"/>
              <a:sym typeface="Source Sans Pro"/>
            </a:endParaRPr>
          </a:p>
        </p:txBody>
      </p:sp>
      <p:sp>
        <p:nvSpPr>
          <p:cNvPr id="25" name="Google Shape;110;p17"/>
          <p:cNvSpPr txBox="1">
            <a:spLocks/>
          </p:cNvSpPr>
          <p:nvPr/>
        </p:nvSpPr>
        <p:spPr>
          <a:xfrm>
            <a:off x="611418" y="61532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ACDBF8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페이지 구조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ACDBF8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70773" y="1317928"/>
            <a:ext cx="4672394" cy="3291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70773" y="921174"/>
            <a:ext cx="4672394" cy="326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11418" y="1852665"/>
            <a:ext cx="2676525" cy="2222175"/>
            <a:chOff x="530422" y="1317929"/>
            <a:chExt cx="1781915" cy="2377772"/>
          </a:xfrm>
        </p:grpSpPr>
        <p:sp>
          <p:nvSpPr>
            <p:cNvPr id="27" name="직사각형 26"/>
            <p:cNvSpPr/>
            <p:nvPr/>
          </p:nvSpPr>
          <p:spPr>
            <a:xfrm>
              <a:off x="630920" y="3310844"/>
              <a:ext cx="1574957" cy="2641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Footer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30422" y="1317929"/>
              <a:ext cx="1781915" cy="2377772"/>
              <a:chOff x="530422" y="1317929"/>
              <a:chExt cx="1781915" cy="237777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30422" y="1317929"/>
                <a:ext cx="1781915" cy="237777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0920" y="1414650"/>
                <a:ext cx="1574957" cy="27381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Navigation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30920" y="1738500"/>
                <a:ext cx="1574957" cy="4782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3238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Header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30920" y="2271899"/>
                <a:ext cx="1574957" cy="9812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3238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Main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4173171" y="978602"/>
            <a:ext cx="797485" cy="22170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PageInfo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93376" y="975222"/>
            <a:ext cx="797485" cy="22170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Resume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1160" y="978613"/>
            <a:ext cx="797485" cy="22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Portfolio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8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Source Sans Pro"/>
                <a:sym typeface="Source Sans Pro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91EA"/>
              </a:solidFill>
              <a:effectLst/>
              <a:uLnTx/>
              <a:uFillTx/>
              <a:latin typeface="Source Sans Pro"/>
              <a:sym typeface="Source Sans Pro"/>
            </a:endParaRPr>
          </a:p>
        </p:txBody>
      </p:sp>
      <p:sp>
        <p:nvSpPr>
          <p:cNvPr id="25" name="Google Shape;110;p17"/>
          <p:cNvSpPr txBox="1">
            <a:spLocks/>
          </p:cNvSpPr>
          <p:nvPr/>
        </p:nvSpPr>
        <p:spPr>
          <a:xfrm>
            <a:off x="611418" y="61532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ACDBF8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페이지 구조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ACDBF8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70773" y="1317928"/>
            <a:ext cx="4672394" cy="3291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70773" y="921174"/>
            <a:ext cx="4672394" cy="326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11418" y="1852665"/>
            <a:ext cx="2676525" cy="2222175"/>
            <a:chOff x="530422" y="1317929"/>
            <a:chExt cx="1781915" cy="2377772"/>
          </a:xfrm>
        </p:grpSpPr>
        <p:sp>
          <p:nvSpPr>
            <p:cNvPr id="27" name="직사각형 26"/>
            <p:cNvSpPr/>
            <p:nvPr/>
          </p:nvSpPr>
          <p:spPr>
            <a:xfrm>
              <a:off x="630920" y="3310844"/>
              <a:ext cx="1574957" cy="2641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Footer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30422" y="1317929"/>
              <a:ext cx="1781915" cy="2377772"/>
              <a:chOff x="530422" y="1317929"/>
              <a:chExt cx="1781915" cy="237777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30422" y="1317929"/>
                <a:ext cx="1781915" cy="237777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0920" y="1414650"/>
                <a:ext cx="1574957" cy="27381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Navigation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30920" y="1738500"/>
                <a:ext cx="1574957" cy="4782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3238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Header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30920" y="2271899"/>
                <a:ext cx="1574957" cy="9812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3238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Main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4173171" y="978602"/>
            <a:ext cx="797485" cy="22170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PageInfo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93376" y="975222"/>
            <a:ext cx="797485" cy="22170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Resume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1160" y="978613"/>
            <a:ext cx="797485" cy="22170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Portfolio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22168" y="975231"/>
            <a:ext cx="797485" cy="22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 smtClean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Contact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60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Source Sans Pro"/>
                <a:sym typeface="Source Sans Pro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91EA"/>
              </a:solidFill>
              <a:effectLst/>
              <a:uLnTx/>
              <a:uFillTx/>
              <a:latin typeface="Source Sans Pro"/>
              <a:sym typeface="Source Sans Pro"/>
            </a:endParaRPr>
          </a:p>
        </p:txBody>
      </p:sp>
      <p:sp>
        <p:nvSpPr>
          <p:cNvPr id="25" name="Google Shape;110;p17"/>
          <p:cNvSpPr txBox="1">
            <a:spLocks/>
          </p:cNvSpPr>
          <p:nvPr/>
        </p:nvSpPr>
        <p:spPr>
          <a:xfrm>
            <a:off x="611418" y="61532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ACDBF8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페이지 구조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ACDBF8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51750" y="1317928"/>
            <a:ext cx="3510440" cy="3291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70773" y="921174"/>
            <a:ext cx="4672394" cy="326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11418" y="1852665"/>
            <a:ext cx="2676525" cy="2222175"/>
            <a:chOff x="530422" y="1317929"/>
            <a:chExt cx="1781915" cy="2377772"/>
          </a:xfrm>
        </p:grpSpPr>
        <p:sp>
          <p:nvSpPr>
            <p:cNvPr id="27" name="직사각형 26"/>
            <p:cNvSpPr/>
            <p:nvPr/>
          </p:nvSpPr>
          <p:spPr>
            <a:xfrm>
              <a:off x="630920" y="3310844"/>
              <a:ext cx="1574957" cy="2641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Footer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30422" y="1317929"/>
              <a:ext cx="1781915" cy="2377772"/>
              <a:chOff x="530422" y="1317929"/>
              <a:chExt cx="1781915" cy="237777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30422" y="1317929"/>
                <a:ext cx="1781915" cy="237777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0920" y="1414650"/>
                <a:ext cx="1574957" cy="27381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Navigation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30920" y="1738500"/>
                <a:ext cx="1574957" cy="47823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3238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Header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30920" y="2271899"/>
                <a:ext cx="1574957" cy="9812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63238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Main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3238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4173171" y="978602"/>
            <a:ext cx="797485" cy="22170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PageInfo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93376" y="975222"/>
            <a:ext cx="797485" cy="22170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Resume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11160" y="978613"/>
            <a:ext cx="797485" cy="22170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Portfolio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22168" y="975231"/>
            <a:ext cx="797485" cy="22170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 smtClean="0">
                <a:solidFill>
                  <a:srgbClr val="FFFFFF"/>
                </a:solidFill>
                <a:latin typeface="Arial"/>
                <a:ea typeface="맑은 고딕" panose="020B0503020000020004" pitchFamily="50" charset="-127"/>
              </a:rPr>
              <a:t>Contact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846722" y="978619"/>
            <a:ext cx="797485" cy="22170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rPr>
              <a:t>About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809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222</Words>
  <Application>Microsoft Office PowerPoint</Application>
  <PresentationFormat>화면 슬라이드 쇼(16:9)</PresentationFormat>
  <Paragraphs>94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굴림</vt:lpstr>
      <vt:lpstr>Arial</vt:lpstr>
      <vt:lpstr>맑은 고딕</vt:lpstr>
      <vt:lpstr>Roboto Slab</vt:lpstr>
      <vt:lpstr>돋움</vt:lpstr>
      <vt:lpstr>Source Sans Pro</vt:lpstr>
      <vt:lpstr>Cordelia template</vt:lpstr>
      <vt:lpstr>Svelte Blog </vt:lpstr>
      <vt:lpstr>PowerPoint 프레젠테이션</vt:lpstr>
      <vt:lpstr>.    Blog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Framework Svelte &lt;slot&gt;</vt:lpstr>
      <vt:lpstr>Framework Svelte { page } </vt:lpstr>
      <vt:lpstr> </vt:lpstr>
      <vt:lpstr>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  Museum App-web  presentation</dc:title>
  <dc:creator>KB</dc:creator>
  <cp:lastModifiedBy>PC</cp:lastModifiedBy>
  <cp:revision>67</cp:revision>
  <dcterms:modified xsi:type="dcterms:W3CDTF">2022-11-23T22:26:19Z</dcterms:modified>
</cp:coreProperties>
</file>